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FFF6DB"/>
            </a:gs>
            <a:gs pos="100000">
              <a:srgbClr val="FAD25C"/>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56" name="Shape 56"/>
          <p:cNvPicPr preferRelativeResize="0"/>
          <p:nvPr/>
        </p:nvPicPr>
        <p:blipFill>
          <a:blip r:embed="rId3">
            <a:alphaModFix/>
          </a:blip>
          <a:stretch>
            <a:fillRect/>
          </a:stretch>
        </p:blipFill>
        <p:spPr>
          <a:xfrm>
            <a:off x="1258100" y="75173"/>
            <a:ext cx="6627800" cy="4993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p:nvPr/>
        </p:nvSpPr>
        <p:spPr>
          <a:xfrm>
            <a:off x="2674950" y="700350"/>
            <a:ext cx="3794100" cy="3742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a:off x="1196850" y="229175"/>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nvSpPr>
        <p:spPr>
          <a:xfrm>
            <a:off x="11968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nvSpPr>
        <p:spPr>
          <a:xfrm>
            <a:off x="64690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nvSpPr>
        <p:spPr>
          <a:xfrm>
            <a:off x="6469050" y="229175"/>
            <a:ext cx="1478100" cy="1451400"/>
          </a:xfrm>
          <a:prstGeom prst="ellipse">
            <a:avLst/>
          </a:prstGeom>
          <a:solidFill>
            <a:srgbClr val="A4C2F4"/>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nvSpPr>
        <p:spPr>
          <a:xfrm>
            <a:off x="3368850" y="2157900"/>
            <a:ext cx="2406300" cy="8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Teacher</a:t>
            </a:r>
            <a:endParaRPr sz="4800"/>
          </a:p>
        </p:txBody>
      </p:sp>
      <p:sp>
        <p:nvSpPr>
          <p:cNvPr id="143" name="Shape 143"/>
          <p:cNvSpPr txBox="1"/>
          <p:nvPr/>
        </p:nvSpPr>
        <p:spPr>
          <a:xfrm>
            <a:off x="1528500" y="572975"/>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Ap</a:t>
            </a:r>
            <a:endParaRPr sz="3600"/>
          </a:p>
        </p:txBody>
      </p:sp>
      <p:sp>
        <p:nvSpPr>
          <p:cNvPr id="144" name="Shape 144"/>
          <p:cNvSpPr txBox="1"/>
          <p:nvPr/>
        </p:nvSpPr>
        <p:spPr>
          <a:xfrm>
            <a:off x="68007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Sh</a:t>
            </a:r>
            <a:endParaRPr sz="3600"/>
          </a:p>
        </p:txBody>
      </p:sp>
      <p:sp>
        <p:nvSpPr>
          <p:cNvPr id="145" name="Shape 145"/>
          <p:cNvSpPr txBox="1"/>
          <p:nvPr/>
        </p:nvSpPr>
        <p:spPr>
          <a:xfrm>
            <a:off x="6800700" y="572975"/>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Ev</a:t>
            </a:r>
            <a:endParaRPr sz="3600"/>
          </a:p>
        </p:txBody>
      </p:sp>
      <p:sp>
        <p:nvSpPr>
          <p:cNvPr id="146" name="Shape 146"/>
          <p:cNvSpPr txBox="1"/>
          <p:nvPr/>
        </p:nvSpPr>
        <p:spPr>
          <a:xfrm>
            <a:off x="15285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Pr</a:t>
            </a:r>
            <a:endParaRPr sz="3600"/>
          </a:p>
        </p:txBody>
      </p:sp>
      <p:cxnSp>
        <p:nvCxnSpPr>
          <p:cNvPr id="147" name="Shape 147"/>
          <p:cNvCxnSpPr>
            <a:endCxn id="145" idx="1"/>
          </p:cNvCxnSpPr>
          <p:nvPr/>
        </p:nvCxnSpPr>
        <p:spPr>
          <a:xfrm flipH="1" rot="10800000">
            <a:off x="5678100" y="954875"/>
            <a:ext cx="1122600" cy="649200"/>
          </a:xfrm>
          <a:prstGeom prst="straightConnector1">
            <a:avLst/>
          </a:prstGeom>
          <a:noFill/>
          <a:ln cap="flat" cmpd="sng" w="38100">
            <a:solidFill>
              <a:schemeClr val="dk2"/>
            </a:solidFill>
            <a:prstDash val="solid"/>
            <a:round/>
            <a:headEnd len="med" w="med" type="none"/>
            <a:tailEnd len="med" w="med" type="triangle"/>
          </a:ln>
        </p:spPr>
      </p:cxnSp>
      <p:cxnSp>
        <p:nvCxnSpPr>
          <p:cNvPr id="148" name="Shape 148"/>
          <p:cNvCxnSpPr/>
          <p:nvPr/>
        </p:nvCxnSpPr>
        <p:spPr>
          <a:xfrm flipH="1">
            <a:off x="5833050" y="1222225"/>
            <a:ext cx="1067400" cy="6240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p:nvPr/>
        </p:nvSpPr>
        <p:spPr>
          <a:xfrm>
            <a:off x="2674950" y="700350"/>
            <a:ext cx="3794100" cy="3742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a:off x="1196850" y="229175"/>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nvSpPr>
        <p:spPr>
          <a:xfrm>
            <a:off x="11968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a:off x="64690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a:off x="6469050" y="229175"/>
            <a:ext cx="1478100" cy="1451400"/>
          </a:xfrm>
          <a:prstGeom prst="ellipse">
            <a:avLst/>
          </a:prstGeom>
          <a:solidFill>
            <a:srgbClr val="A4C2F4"/>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txBox="1"/>
          <p:nvPr/>
        </p:nvSpPr>
        <p:spPr>
          <a:xfrm>
            <a:off x="3368850" y="2157900"/>
            <a:ext cx="2406300" cy="8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Teacher</a:t>
            </a:r>
            <a:endParaRPr sz="4800"/>
          </a:p>
        </p:txBody>
      </p:sp>
      <p:sp>
        <p:nvSpPr>
          <p:cNvPr id="159" name="Shape 159"/>
          <p:cNvSpPr txBox="1"/>
          <p:nvPr/>
        </p:nvSpPr>
        <p:spPr>
          <a:xfrm>
            <a:off x="1528500" y="572975"/>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Ap</a:t>
            </a:r>
            <a:endParaRPr sz="3600"/>
          </a:p>
        </p:txBody>
      </p:sp>
      <p:sp>
        <p:nvSpPr>
          <p:cNvPr id="160" name="Shape 160"/>
          <p:cNvSpPr txBox="1"/>
          <p:nvPr/>
        </p:nvSpPr>
        <p:spPr>
          <a:xfrm>
            <a:off x="68007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Sh</a:t>
            </a:r>
            <a:endParaRPr sz="3600"/>
          </a:p>
        </p:txBody>
      </p:sp>
      <p:sp>
        <p:nvSpPr>
          <p:cNvPr id="161" name="Shape 161"/>
          <p:cNvSpPr txBox="1"/>
          <p:nvPr/>
        </p:nvSpPr>
        <p:spPr>
          <a:xfrm>
            <a:off x="6800700" y="572975"/>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Ev</a:t>
            </a:r>
            <a:endParaRPr sz="3600"/>
          </a:p>
        </p:txBody>
      </p:sp>
      <p:sp>
        <p:nvSpPr>
          <p:cNvPr id="162" name="Shape 162"/>
          <p:cNvSpPr txBox="1"/>
          <p:nvPr/>
        </p:nvSpPr>
        <p:spPr>
          <a:xfrm>
            <a:off x="15285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Pr</a:t>
            </a:r>
            <a:endParaRPr sz="3600"/>
          </a:p>
        </p:txBody>
      </p:sp>
      <p:cxnSp>
        <p:nvCxnSpPr>
          <p:cNvPr id="163" name="Shape 163"/>
          <p:cNvCxnSpPr/>
          <p:nvPr/>
        </p:nvCxnSpPr>
        <p:spPr>
          <a:xfrm flipH="1" rot="3864024">
            <a:off x="2210517" y="1216968"/>
            <a:ext cx="1122710" cy="649043"/>
          </a:xfrm>
          <a:prstGeom prst="straightConnector1">
            <a:avLst/>
          </a:prstGeom>
          <a:noFill/>
          <a:ln cap="flat" cmpd="sng" w="38100">
            <a:solidFill>
              <a:schemeClr val="dk2"/>
            </a:solidFill>
            <a:prstDash val="solid"/>
            <a:round/>
            <a:headEnd len="med" w="med" type="none"/>
            <a:tailEnd len="med" w="med" type="triangle"/>
          </a:ln>
        </p:spPr>
      </p:cxnSp>
      <p:cxnSp>
        <p:nvCxnSpPr>
          <p:cNvPr id="164" name="Shape 164"/>
          <p:cNvCxnSpPr/>
          <p:nvPr/>
        </p:nvCxnSpPr>
        <p:spPr>
          <a:xfrm flipH="1" rot="-6935569">
            <a:off x="2412853" y="1004519"/>
            <a:ext cx="1067429" cy="624085"/>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idx="1" type="body"/>
          </p:nvPr>
        </p:nvSpPr>
        <p:spPr>
          <a:xfrm>
            <a:off x="311700" y="267350"/>
            <a:ext cx="8520600" cy="4301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baseline="30000" lang="en" sz="2600">
                <a:solidFill>
                  <a:schemeClr val="dk1"/>
                </a:solidFill>
              </a:rPr>
              <a:t>11 </a:t>
            </a:r>
            <a:r>
              <a:rPr lang="en" sz="2600">
                <a:solidFill>
                  <a:schemeClr val="dk1"/>
                </a:solidFill>
              </a:rPr>
              <a:t>And he gave the apostles, the prophets, the evangelists, the shepherds and teachers, </a:t>
            </a:r>
            <a:r>
              <a:rPr baseline="30000" lang="en" sz="2600">
                <a:solidFill>
                  <a:schemeClr val="dk1"/>
                </a:solidFill>
              </a:rPr>
              <a:t>12 </a:t>
            </a:r>
            <a:r>
              <a:rPr lang="en" sz="2600">
                <a:solidFill>
                  <a:schemeClr val="dk1"/>
                </a:solidFill>
              </a:rPr>
              <a:t>to equip the saints for the work of ministry, for building up the body of Christ, </a:t>
            </a:r>
            <a:r>
              <a:rPr baseline="30000" lang="en" sz="2600">
                <a:solidFill>
                  <a:schemeClr val="dk1"/>
                </a:solidFill>
              </a:rPr>
              <a:t>13 </a:t>
            </a:r>
            <a:r>
              <a:rPr lang="en" sz="2600">
                <a:solidFill>
                  <a:schemeClr val="dk1"/>
                </a:solidFill>
              </a:rPr>
              <a:t>until we all attain to the unity of the faith and of the knowledge of the Son of God, to mature manhood, to the measure of the stature of the fullness of Christ, </a:t>
            </a:r>
            <a:r>
              <a:rPr baseline="30000" lang="en" sz="2600">
                <a:solidFill>
                  <a:schemeClr val="dk1"/>
                </a:solidFill>
              </a:rPr>
              <a:t>14 </a:t>
            </a:r>
            <a:r>
              <a:rPr lang="en" sz="2600">
                <a:solidFill>
                  <a:schemeClr val="dk1"/>
                </a:solidFill>
              </a:rPr>
              <a:t>so that we may no longer be children, tossed to and fro by the waves and carried about by every wind of doctrine, by human cunning, by craftiness in deceitful schemes. </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idx="1" type="body"/>
          </p:nvPr>
        </p:nvSpPr>
        <p:spPr>
          <a:xfrm>
            <a:off x="311700" y="267350"/>
            <a:ext cx="8520600" cy="4301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aseline="30000" lang="en" sz="3000">
                <a:solidFill>
                  <a:schemeClr val="dk1"/>
                </a:solidFill>
              </a:rPr>
              <a:t>15 </a:t>
            </a:r>
            <a:r>
              <a:rPr lang="en" sz="3000">
                <a:solidFill>
                  <a:schemeClr val="dk1"/>
                </a:solidFill>
              </a:rPr>
              <a:t>Rather, speaking the truth in love, we are to grow up in every way into him who is the head, into Christ, </a:t>
            </a:r>
            <a:r>
              <a:rPr baseline="30000" lang="en" sz="3000">
                <a:solidFill>
                  <a:schemeClr val="dk1"/>
                </a:solidFill>
              </a:rPr>
              <a:t>16 </a:t>
            </a:r>
            <a:r>
              <a:rPr lang="en" sz="3000">
                <a:solidFill>
                  <a:schemeClr val="dk1"/>
                </a:solidFill>
              </a:rPr>
              <a:t>from whom the whole body, joined and held together by every joint with which it is equipped, when each part is working properly, makes the body grow so that it builds itself up in love.</a:t>
            </a:r>
            <a:endParaRPr sz="3000"/>
          </a:p>
          <a:p>
            <a:pPr indent="0" lvl="0" marL="0">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grpSp>
        <p:nvGrpSpPr>
          <p:cNvPr id="179" name="Shape 179"/>
          <p:cNvGrpSpPr/>
          <p:nvPr/>
        </p:nvGrpSpPr>
        <p:grpSpPr>
          <a:xfrm>
            <a:off x="1599151" y="38164"/>
            <a:ext cx="5945700" cy="5067165"/>
            <a:chOff x="1599151" y="38164"/>
            <a:chExt cx="5945700" cy="5067165"/>
          </a:xfrm>
        </p:grpSpPr>
        <p:grpSp>
          <p:nvGrpSpPr>
            <p:cNvPr id="180" name="Shape 180"/>
            <p:cNvGrpSpPr/>
            <p:nvPr/>
          </p:nvGrpSpPr>
          <p:grpSpPr>
            <a:xfrm>
              <a:off x="1599151" y="38164"/>
              <a:ext cx="5945700" cy="5067165"/>
              <a:chOff x="2203950" y="401100"/>
              <a:chExt cx="4736100" cy="4341300"/>
            </a:xfrm>
          </p:grpSpPr>
          <p:sp>
            <p:nvSpPr>
              <p:cNvPr id="181" name="Shape 181"/>
              <p:cNvSpPr/>
              <p:nvPr/>
            </p:nvSpPr>
            <p:spPr>
              <a:xfrm>
                <a:off x="2203950" y="401100"/>
                <a:ext cx="4736100" cy="43413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82" name="Shape 182"/>
              <p:cNvCxnSpPr>
                <a:stCxn id="181" idx="0"/>
              </p:cNvCxnSpPr>
              <p:nvPr/>
            </p:nvCxnSpPr>
            <p:spPr>
              <a:xfrm flipH="1">
                <a:off x="4557900" y="401100"/>
                <a:ext cx="14100" cy="2310600"/>
              </a:xfrm>
              <a:prstGeom prst="straightConnector1">
                <a:avLst/>
              </a:prstGeom>
              <a:noFill/>
              <a:ln cap="flat" cmpd="sng" w="9525">
                <a:solidFill>
                  <a:schemeClr val="dk2"/>
                </a:solidFill>
                <a:prstDash val="solid"/>
                <a:round/>
                <a:headEnd len="med" w="med" type="none"/>
                <a:tailEnd len="med" w="med" type="none"/>
              </a:ln>
            </p:spPr>
          </p:cxnSp>
          <p:cxnSp>
            <p:nvCxnSpPr>
              <p:cNvPr id="183" name="Shape 183"/>
              <p:cNvCxnSpPr>
                <a:stCxn id="181" idx="1"/>
              </p:cNvCxnSpPr>
              <p:nvPr/>
            </p:nvCxnSpPr>
            <p:spPr>
              <a:xfrm>
                <a:off x="2203955" y="2059325"/>
                <a:ext cx="2366700" cy="639900"/>
              </a:xfrm>
              <a:prstGeom prst="straightConnector1">
                <a:avLst/>
              </a:prstGeom>
              <a:noFill/>
              <a:ln cap="flat" cmpd="sng" w="9525">
                <a:solidFill>
                  <a:schemeClr val="dk2"/>
                </a:solidFill>
                <a:prstDash val="solid"/>
                <a:round/>
                <a:headEnd len="med" w="med" type="none"/>
                <a:tailEnd len="med" w="med" type="none"/>
              </a:ln>
            </p:spPr>
          </p:cxnSp>
          <p:cxnSp>
            <p:nvCxnSpPr>
              <p:cNvPr id="184" name="Shape 184"/>
              <p:cNvCxnSpPr>
                <a:stCxn id="181" idx="5"/>
              </p:cNvCxnSpPr>
              <p:nvPr/>
            </p:nvCxnSpPr>
            <p:spPr>
              <a:xfrm flipH="1">
                <a:off x="4570645" y="2059325"/>
                <a:ext cx="2369400" cy="639900"/>
              </a:xfrm>
              <a:prstGeom prst="straightConnector1">
                <a:avLst/>
              </a:prstGeom>
              <a:noFill/>
              <a:ln cap="flat" cmpd="sng" w="9525">
                <a:solidFill>
                  <a:schemeClr val="dk2"/>
                </a:solidFill>
                <a:prstDash val="solid"/>
                <a:round/>
                <a:headEnd len="med" w="med" type="none"/>
                <a:tailEnd len="med" w="med" type="none"/>
              </a:ln>
            </p:spPr>
          </p:cxnSp>
          <p:cxnSp>
            <p:nvCxnSpPr>
              <p:cNvPr id="185" name="Shape 185"/>
              <p:cNvCxnSpPr>
                <a:endCxn id="181" idx="2"/>
              </p:cNvCxnSpPr>
              <p:nvPr/>
            </p:nvCxnSpPr>
            <p:spPr>
              <a:xfrm flipH="1">
                <a:off x="3108468" y="2699089"/>
                <a:ext cx="1462200" cy="2043300"/>
              </a:xfrm>
              <a:prstGeom prst="straightConnector1">
                <a:avLst/>
              </a:prstGeom>
              <a:noFill/>
              <a:ln cap="flat" cmpd="sng" w="9525">
                <a:solidFill>
                  <a:schemeClr val="dk2"/>
                </a:solidFill>
                <a:prstDash val="solid"/>
                <a:round/>
                <a:headEnd len="med" w="med" type="none"/>
                <a:tailEnd len="med" w="med" type="none"/>
              </a:ln>
            </p:spPr>
          </p:cxnSp>
          <p:cxnSp>
            <p:nvCxnSpPr>
              <p:cNvPr id="186" name="Shape 186"/>
              <p:cNvCxnSpPr>
                <a:endCxn id="181" idx="4"/>
              </p:cNvCxnSpPr>
              <p:nvPr/>
            </p:nvCxnSpPr>
            <p:spPr>
              <a:xfrm>
                <a:off x="4570632" y="2711689"/>
                <a:ext cx="1464900" cy="2030700"/>
              </a:xfrm>
              <a:prstGeom prst="straightConnector1">
                <a:avLst/>
              </a:prstGeom>
              <a:noFill/>
              <a:ln cap="flat" cmpd="sng" w="9525">
                <a:solidFill>
                  <a:schemeClr val="dk2"/>
                </a:solidFill>
                <a:prstDash val="solid"/>
                <a:round/>
                <a:headEnd len="med" w="med" type="none"/>
                <a:tailEnd len="med" w="med" type="none"/>
              </a:ln>
            </p:spPr>
          </p:cxnSp>
        </p:grpSp>
        <p:sp>
          <p:nvSpPr>
            <p:cNvPr id="187" name="Shape 187"/>
            <p:cNvSpPr txBox="1"/>
            <p:nvPr/>
          </p:nvSpPr>
          <p:spPr>
            <a:xfrm>
              <a:off x="2482625" y="1413175"/>
              <a:ext cx="1833600" cy="547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000"/>
                <a:t>Apostles</a:t>
              </a:r>
              <a:endParaRPr sz="3000"/>
            </a:p>
          </p:txBody>
        </p:sp>
        <p:sp>
          <p:nvSpPr>
            <p:cNvPr id="188" name="Shape 188"/>
            <p:cNvSpPr txBox="1"/>
            <p:nvPr/>
          </p:nvSpPr>
          <p:spPr>
            <a:xfrm>
              <a:off x="2011575" y="2851075"/>
              <a:ext cx="21642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Evangelists</a:t>
              </a:r>
              <a:endParaRPr sz="3000"/>
            </a:p>
          </p:txBody>
        </p:sp>
        <p:sp>
          <p:nvSpPr>
            <p:cNvPr id="189" name="Shape 189"/>
            <p:cNvSpPr txBox="1"/>
            <p:nvPr/>
          </p:nvSpPr>
          <p:spPr>
            <a:xfrm>
              <a:off x="5104550" y="2851075"/>
              <a:ext cx="18336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Teachers</a:t>
              </a:r>
              <a:endParaRPr sz="3000"/>
            </a:p>
          </p:txBody>
        </p:sp>
        <p:sp>
          <p:nvSpPr>
            <p:cNvPr id="190" name="Shape 190"/>
            <p:cNvSpPr txBox="1"/>
            <p:nvPr/>
          </p:nvSpPr>
          <p:spPr>
            <a:xfrm>
              <a:off x="4747700" y="1413175"/>
              <a:ext cx="18336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Prophets</a:t>
              </a:r>
              <a:endParaRPr sz="3000"/>
            </a:p>
          </p:txBody>
        </p:sp>
        <p:sp>
          <p:nvSpPr>
            <p:cNvPr id="191" name="Shape 191"/>
            <p:cNvSpPr txBox="1"/>
            <p:nvPr/>
          </p:nvSpPr>
          <p:spPr>
            <a:xfrm>
              <a:off x="3489900" y="4123850"/>
              <a:ext cx="21642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Shepherds</a:t>
              </a:r>
              <a:endParaRPr sz="30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grpSp>
        <p:nvGrpSpPr>
          <p:cNvPr id="196" name="Shape 196"/>
          <p:cNvGrpSpPr/>
          <p:nvPr/>
        </p:nvGrpSpPr>
        <p:grpSpPr>
          <a:xfrm>
            <a:off x="498000" y="439200"/>
            <a:ext cx="8148000" cy="4265100"/>
            <a:chOff x="498000" y="439200"/>
            <a:chExt cx="8148000" cy="4265100"/>
          </a:xfrm>
        </p:grpSpPr>
        <p:cxnSp>
          <p:nvCxnSpPr>
            <p:cNvPr id="197" name="Shape 197"/>
            <p:cNvCxnSpPr/>
            <p:nvPr/>
          </p:nvCxnSpPr>
          <p:spPr>
            <a:xfrm flipH="1">
              <a:off x="4566300" y="439200"/>
              <a:ext cx="11400" cy="4265100"/>
            </a:xfrm>
            <a:prstGeom prst="straightConnector1">
              <a:avLst/>
            </a:prstGeom>
            <a:noFill/>
            <a:ln cap="flat" cmpd="sng" w="28575">
              <a:solidFill>
                <a:srgbClr val="000000"/>
              </a:solidFill>
              <a:prstDash val="solid"/>
              <a:round/>
              <a:headEnd len="med" w="med" type="none"/>
              <a:tailEnd len="med" w="med" type="none"/>
            </a:ln>
          </p:spPr>
        </p:cxnSp>
        <p:cxnSp>
          <p:nvCxnSpPr>
            <p:cNvPr id="198" name="Shape 198"/>
            <p:cNvCxnSpPr/>
            <p:nvPr/>
          </p:nvCxnSpPr>
          <p:spPr>
            <a:xfrm>
              <a:off x="498000" y="2565450"/>
              <a:ext cx="8148000" cy="12600"/>
            </a:xfrm>
            <a:prstGeom prst="straightConnector1">
              <a:avLst/>
            </a:prstGeom>
            <a:noFill/>
            <a:ln cap="flat" cmpd="sng" w="28575">
              <a:solidFill>
                <a:srgbClr val="000000"/>
              </a:solidFill>
              <a:prstDash val="solid"/>
              <a:round/>
              <a:headEnd len="med" w="med" type="none"/>
              <a:tailEnd len="med" w="med" type="none"/>
            </a:ln>
          </p:spPr>
        </p:cxnSp>
      </p:grpSp>
      <p:sp>
        <p:nvSpPr>
          <p:cNvPr id="199" name="Shape 199"/>
          <p:cNvSpPr txBox="1"/>
          <p:nvPr/>
        </p:nvSpPr>
        <p:spPr>
          <a:xfrm>
            <a:off x="1158550" y="1400450"/>
            <a:ext cx="2788200" cy="802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4800"/>
              <a:t>Pioneers</a:t>
            </a:r>
            <a:endParaRPr sz="4800"/>
          </a:p>
        </p:txBody>
      </p:sp>
      <p:sp>
        <p:nvSpPr>
          <p:cNvPr id="200" name="Shape 200"/>
          <p:cNvSpPr txBox="1"/>
          <p:nvPr/>
        </p:nvSpPr>
        <p:spPr>
          <a:xfrm>
            <a:off x="5006275" y="1400450"/>
            <a:ext cx="33582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Developers</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grpSp>
        <p:nvGrpSpPr>
          <p:cNvPr id="205" name="Shape 205"/>
          <p:cNvGrpSpPr/>
          <p:nvPr/>
        </p:nvGrpSpPr>
        <p:grpSpPr>
          <a:xfrm>
            <a:off x="498000" y="439200"/>
            <a:ext cx="8148000" cy="4265100"/>
            <a:chOff x="498000" y="439200"/>
            <a:chExt cx="8148000" cy="4265100"/>
          </a:xfrm>
        </p:grpSpPr>
        <p:cxnSp>
          <p:nvCxnSpPr>
            <p:cNvPr id="206" name="Shape 206"/>
            <p:cNvCxnSpPr/>
            <p:nvPr/>
          </p:nvCxnSpPr>
          <p:spPr>
            <a:xfrm flipH="1">
              <a:off x="4566300" y="439200"/>
              <a:ext cx="11400" cy="4265100"/>
            </a:xfrm>
            <a:prstGeom prst="straightConnector1">
              <a:avLst/>
            </a:prstGeom>
            <a:noFill/>
            <a:ln cap="flat" cmpd="sng" w="28575">
              <a:solidFill>
                <a:srgbClr val="000000"/>
              </a:solidFill>
              <a:prstDash val="solid"/>
              <a:round/>
              <a:headEnd len="med" w="med" type="none"/>
              <a:tailEnd len="med" w="med" type="none"/>
            </a:ln>
          </p:spPr>
        </p:cxnSp>
        <p:cxnSp>
          <p:nvCxnSpPr>
            <p:cNvPr id="207" name="Shape 207"/>
            <p:cNvCxnSpPr/>
            <p:nvPr/>
          </p:nvCxnSpPr>
          <p:spPr>
            <a:xfrm>
              <a:off x="498000" y="2565450"/>
              <a:ext cx="8148000" cy="12600"/>
            </a:xfrm>
            <a:prstGeom prst="straightConnector1">
              <a:avLst/>
            </a:prstGeom>
            <a:noFill/>
            <a:ln cap="flat" cmpd="sng" w="28575">
              <a:solidFill>
                <a:srgbClr val="000000"/>
              </a:solidFill>
              <a:prstDash val="solid"/>
              <a:round/>
              <a:headEnd len="med" w="med" type="none"/>
              <a:tailEnd len="med" w="med" type="none"/>
            </a:ln>
          </p:spPr>
        </p:cxnSp>
      </p:grpSp>
      <p:sp>
        <p:nvSpPr>
          <p:cNvPr id="208" name="Shape 208"/>
          <p:cNvSpPr txBox="1"/>
          <p:nvPr/>
        </p:nvSpPr>
        <p:spPr>
          <a:xfrm>
            <a:off x="1158550" y="1400450"/>
            <a:ext cx="27882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Pioneers</a:t>
            </a:r>
            <a:endParaRPr sz="4800"/>
          </a:p>
        </p:txBody>
      </p:sp>
      <p:sp>
        <p:nvSpPr>
          <p:cNvPr id="209" name="Shape 209"/>
          <p:cNvSpPr txBox="1"/>
          <p:nvPr/>
        </p:nvSpPr>
        <p:spPr>
          <a:xfrm>
            <a:off x="5006275" y="1400450"/>
            <a:ext cx="33582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Developers</a:t>
            </a:r>
            <a:endParaRPr sz="4800"/>
          </a:p>
        </p:txBody>
      </p:sp>
      <p:sp>
        <p:nvSpPr>
          <p:cNvPr id="210" name="Shape 210"/>
          <p:cNvSpPr txBox="1"/>
          <p:nvPr/>
        </p:nvSpPr>
        <p:spPr>
          <a:xfrm>
            <a:off x="700225" y="2877300"/>
            <a:ext cx="3564900" cy="1095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000"/>
              <a:t>Apostles, Prophets, Evangelists</a:t>
            </a:r>
            <a:endParaRPr sz="3000"/>
          </a:p>
        </p:txBody>
      </p:sp>
      <p:sp>
        <p:nvSpPr>
          <p:cNvPr id="211" name="Shape 211"/>
          <p:cNvSpPr txBox="1"/>
          <p:nvPr/>
        </p:nvSpPr>
        <p:spPr>
          <a:xfrm>
            <a:off x="4902925" y="2877300"/>
            <a:ext cx="3564900" cy="109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Shepherds, Teachers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nvSpPr>
        <p:spPr>
          <a:xfrm>
            <a:off x="969038" y="4061325"/>
            <a:ext cx="27882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Pioneers</a:t>
            </a:r>
            <a:endParaRPr sz="4800"/>
          </a:p>
        </p:txBody>
      </p:sp>
      <p:sp>
        <p:nvSpPr>
          <p:cNvPr id="217" name="Shape 217"/>
          <p:cNvSpPr txBox="1"/>
          <p:nvPr/>
        </p:nvSpPr>
        <p:spPr>
          <a:xfrm>
            <a:off x="4816763" y="4061325"/>
            <a:ext cx="33582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Developers</a:t>
            </a:r>
            <a:endParaRPr sz="4800"/>
          </a:p>
        </p:txBody>
      </p:sp>
      <p:pic>
        <p:nvPicPr>
          <p:cNvPr id="218" name="Shape 218"/>
          <p:cNvPicPr preferRelativeResize="0"/>
          <p:nvPr/>
        </p:nvPicPr>
        <p:blipFill rotWithShape="1">
          <a:blip r:embed="rId3">
            <a:alphaModFix/>
          </a:blip>
          <a:srcRect b="3852" l="4601" r="5178" t="20303"/>
          <a:stretch/>
        </p:blipFill>
        <p:spPr>
          <a:xfrm>
            <a:off x="447025" y="483800"/>
            <a:ext cx="8249950" cy="3641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3476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5500"/>
              <a:t>To Be the Body of Christ,</a:t>
            </a:r>
            <a:endParaRPr sz="5500"/>
          </a:p>
          <a:p>
            <a:pPr indent="0" lvl="0" marL="0" algn="ctr">
              <a:spcBef>
                <a:spcPts val="0"/>
              </a:spcBef>
              <a:spcAft>
                <a:spcPts val="0"/>
              </a:spcAft>
              <a:buNone/>
            </a:pPr>
            <a:r>
              <a:rPr lang="en" sz="5500"/>
              <a:t>We Must Work Together</a:t>
            </a:r>
            <a:endParaRPr sz="5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30" name="Shape 230"/>
          <p:cNvPicPr preferRelativeResize="0"/>
          <p:nvPr/>
        </p:nvPicPr>
        <p:blipFill>
          <a:blip r:embed="rId3">
            <a:alphaModFix/>
          </a:blip>
          <a:stretch>
            <a:fillRect/>
          </a:stretch>
        </p:blipFill>
        <p:spPr>
          <a:xfrm>
            <a:off x="285750" y="161925"/>
            <a:ext cx="8572500" cy="481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62" name="Shape 6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63" name="Shape 63"/>
          <p:cNvPicPr preferRelativeResize="0"/>
          <p:nvPr/>
        </p:nvPicPr>
        <p:blipFill>
          <a:blip r:embed="rId3">
            <a:alphaModFix/>
          </a:blip>
          <a:stretch>
            <a:fillRect/>
          </a:stretch>
        </p:blipFill>
        <p:spPr>
          <a:xfrm>
            <a:off x="114300" y="0"/>
            <a:ext cx="89154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347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500"/>
              <a:t>To Be the Body of Christ,</a:t>
            </a:r>
            <a:endParaRPr sz="5500"/>
          </a:p>
          <a:p>
            <a:pPr indent="0" lvl="0" marL="0" rtl="0" algn="ctr">
              <a:spcBef>
                <a:spcPts val="0"/>
              </a:spcBef>
              <a:spcAft>
                <a:spcPts val="0"/>
              </a:spcAft>
              <a:buNone/>
            </a:pPr>
            <a:r>
              <a:rPr lang="en" sz="5500"/>
              <a:t>We Must Work Together</a:t>
            </a:r>
            <a:endParaRPr sz="5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Ephesians 4</a:t>
            </a:r>
            <a:endParaRPr/>
          </a:p>
        </p:txBody>
      </p:sp>
      <p:sp>
        <p:nvSpPr>
          <p:cNvPr id="69" name="Shape 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2400">
                <a:solidFill>
                  <a:schemeClr val="dk1"/>
                </a:solidFill>
              </a:rPr>
              <a:t>4 I therefore, a prisoner for the Lord, urge you to walk in a manner worthy of the calling to which you have been called, </a:t>
            </a:r>
            <a:r>
              <a:rPr baseline="30000" lang="en" sz="2400">
                <a:solidFill>
                  <a:schemeClr val="dk1"/>
                </a:solidFill>
              </a:rPr>
              <a:t>2 </a:t>
            </a:r>
            <a:r>
              <a:rPr lang="en" sz="2400">
                <a:solidFill>
                  <a:schemeClr val="dk1"/>
                </a:solidFill>
              </a:rPr>
              <a:t>with all humility and gentleness, with patience, bearing with one another in love, </a:t>
            </a:r>
            <a:r>
              <a:rPr baseline="30000" lang="en" sz="2400">
                <a:solidFill>
                  <a:schemeClr val="dk1"/>
                </a:solidFill>
              </a:rPr>
              <a:t>3 </a:t>
            </a:r>
            <a:r>
              <a:rPr lang="en" sz="2400">
                <a:solidFill>
                  <a:schemeClr val="dk1"/>
                </a:solidFill>
              </a:rPr>
              <a:t>eager to maintain the unity of the Spirit in the bond of peace. </a:t>
            </a:r>
            <a:r>
              <a:rPr baseline="30000" lang="en" sz="2400">
                <a:solidFill>
                  <a:schemeClr val="dk1"/>
                </a:solidFill>
              </a:rPr>
              <a:t>4 </a:t>
            </a:r>
            <a:r>
              <a:rPr lang="en" sz="2400">
                <a:solidFill>
                  <a:schemeClr val="dk1"/>
                </a:solidFill>
              </a:rPr>
              <a:t>There is one body and one Spirit—just as you were called to the one hope that belongs to your call— </a:t>
            </a:r>
            <a:r>
              <a:rPr baseline="30000" lang="en" sz="2400">
                <a:solidFill>
                  <a:schemeClr val="dk1"/>
                </a:solidFill>
              </a:rPr>
              <a:t>5 </a:t>
            </a:r>
            <a:r>
              <a:rPr lang="en" sz="2400">
                <a:solidFill>
                  <a:schemeClr val="dk1"/>
                </a:solidFill>
              </a:rPr>
              <a:t>one Lord, one faith, one baptism, </a:t>
            </a:r>
            <a:r>
              <a:rPr baseline="30000" lang="en" sz="2400">
                <a:solidFill>
                  <a:schemeClr val="dk1"/>
                </a:solidFill>
              </a:rPr>
              <a:t>6 </a:t>
            </a:r>
            <a:r>
              <a:rPr lang="en" sz="2400">
                <a:solidFill>
                  <a:schemeClr val="dk1"/>
                </a:solidFill>
              </a:rPr>
              <a:t>one God and Father of all, who is over all and through all and in all.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idx="1" type="body"/>
          </p:nvPr>
        </p:nvSpPr>
        <p:spPr>
          <a:xfrm>
            <a:off x="311700" y="229175"/>
            <a:ext cx="8520600" cy="4339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aseline="30000" lang="en" sz="3000">
                <a:solidFill>
                  <a:schemeClr val="dk1"/>
                </a:solidFill>
              </a:rPr>
              <a:t>7 </a:t>
            </a:r>
            <a:r>
              <a:rPr lang="en" sz="3000">
                <a:solidFill>
                  <a:schemeClr val="dk1"/>
                </a:solidFill>
              </a:rPr>
              <a:t>But grace was given to each one of us according to the measure of Christ's gift. </a:t>
            </a:r>
            <a:r>
              <a:rPr baseline="30000" lang="en" sz="3000">
                <a:solidFill>
                  <a:schemeClr val="dk1"/>
                </a:solidFill>
              </a:rPr>
              <a:t>8 </a:t>
            </a:r>
            <a:r>
              <a:rPr lang="en" sz="3000">
                <a:solidFill>
                  <a:schemeClr val="dk1"/>
                </a:solidFill>
              </a:rPr>
              <a:t>Therefore it says, “When he ascended on high he led a host of captives, and he gave gifts to men.”</a:t>
            </a:r>
            <a:endParaRPr sz="3000"/>
          </a:p>
          <a:p>
            <a:pPr indent="0" lvl="0" marL="0">
              <a:spcBef>
                <a:spcPts val="1600"/>
              </a:spcBef>
              <a:spcAft>
                <a:spcPts val="0"/>
              </a:spcAft>
              <a:buNone/>
            </a:pPr>
            <a:r>
              <a:t/>
            </a:r>
            <a:endParaRPr baseline="30000" sz="1100">
              <a:solidFill>
                <a:schemeClr val="dk1"/>
              </a:solidFill>
            </a:endParaRPr>
          </a:p>
          <a:p>
            <a:pPr indent="0" lvl="0" marL="0">
              <a:spcBef>
                <a:spcPts val="1600"/>
              </a:spcBef>
              <a:spcAft>
                <a:spcPts val="1600"/>
              </a:spcAft>
              <a:buClr>
                <a:schemeClr val="dk1"/>
              </a:buClr>
              <a:buSzPts val="11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idx="1" type="body"/>
          </p:nvPr>
        </p:nvSpPr>
        <p:spPr>
          <a:xfrm>
            <a:off x="311700" y="267350"/>
            <a:ext cx="8520600" cy="4301400"/>
          </a:xfrm>
          <a:prstGeom prst="rect">
            <a:avLst/>
          </a:prstGeom>
        </p:spPr>
        <p:txBody>
          <a:bodyPr anchorCtr="0" anchor="t" bIns="91425" lIns="91425" spcFirstLastPara="1" rIns="91425" wrap="square" tIns="91425">
            <a:noAutofit/>
          </a:bodyPr>
          <a:lstStyle/>
          <a:p>
            <a:pPr indent="0" lvl="0" marL="0">
              <a:spcBef>
                <a:spcPts val="0"/>
              </a:spcBef>
              <a:spcAft>
                <a:spcPts val="1600"/>
              </a:spcAft>
              <a:buClr>
                <a:schemeClr val="dk1"/>
              </a:buClr>
              <a:buSzPts val="1100"/>
              <a:buFont typeface="Arial"/>
              <a:buNone/>
            </a:pPr>
            <a:r>
              <a:rPr baseline="30000" lang="en" sz="3600">
                <a:solidFill>
                  <a:schemeClr val="dk1"/>
                </a:solidFill>
              </a:rPr>
              <a:t>11 </a:t>
            </a:r>
            <a:r>
              <a:rPr lang="en" sz="3600">
                <a:solidFill>
                  <a:schemeClr val="dk1"/>
                </a:solidFill>
              </a:rPr>
              <a:t>And he gave the apostles, the prophets, the evangelists, the shepherds and teachers, </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grpSp>
        <p:nvGrpSpPr>
          <p:cNvPr id="84" name="Shape 84"/>
          <p:cNvGrpSpPr/>
          <p:nvPr/>
        </p:nvGrpSpPr>
        <p:grpSpPr>
          <a:xfrm>
            <a:off x="1599151" y="38164"/>
            <a:ext cx="5945700" cy="5067165"/>
            <a:chOff x="1599151" y="38164"/>
            <a:chExt cx="5945700" cy="5067165"/>
          </a:xfrm>
        </p:grpSpPr>
        <p:grpSp>
          <p:nvGrpSpPr>
            <p:cNvPr id="85" name="Shape 85"/>
            <p:cNvGrpSpPr/>
            <p:nvPr/>
          </p:nvGrpSpPr>
          <p:grpSpPr>
            <a:xfrm>
              <a:off x="1599151" y="38164"/>
              <a:ext cx="5945700" cy="5067165"/>
              <a:chOff x="2203950" y="401100"/>
              <a:chExt cx="4736100" cy="4341300"/>
            </a:xfrm>
          </p:grpSpPr>
          <p:sp>
            <p:nvSpPr>
              <p:cNvPr id="86" name="Shape 86"/>
              <p:cNvSpPr/>
              <p:nvPr/>
            </p:nvSpPr>
            <p:spPr>
              <a:xfrm>
                <a:off x="2203950" y="401100"/>
                <a:ext cx="4736100" cy="43413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87" name="Shape 87"/>
              <p:cNvCxnSpPr>
                <a:stCxn id="86" idx="0"/>
              </p:cNvCxnSpPr>
              <p:nvPr/>
            </p:nvCxnSpPr>
            <p:spPr>
              <a:xfrm flipH="1">
                <a:off x="4557900" y="401100"/>
                <a:ext cx="14100" cy="2310600"/>
              </a:xfrm>
              <a:prstGeom prst="straightConnector1">
                <a:avLst/>
              </a:prstGeom>
              <a:noFill/>
              <a:ln cap="flat" cmpd="sng" w="9525">
                <a:solidFill>
                  <a:schemeClr val="dk2"/>
                </a:solidFill>
                <a:prstDash val="solid"/>
                <a:round/>
                <a:headEnd len="med" w="med" type="none"/>
                <a:tailEnd len="med" w="med" type="none"/>
              </a:ln>
            </p:spPr>
          </p:cxnSp>
          <p:cxnSp>
            <p:nvCxnSpPr>
              <p:cNvPr id="88" name="Shape 88"/>
              <p:cNvCxnSpPr>
                <a:stCxn id="86" idx="1"/>
              </p:cNvCxnSpPr>
              <p:nvPr/>
            </p:nvCxnSpPr>
            <p:spPr>
              <a:xfrm>
                <a:off x="2203955" y="2059325"/>
                <a:ext cx="2366700" cy="639900"/>
              </a:xfrm>
              <a:prstGeom prst="straightConnector1">
                <a:avLst/>
              </a:prstGeom>
              <a:noFill/>
              <a:ln cap="flat" cmpd="sng" w="9525">
                <a:solidFill>
                  <a:schemeClr val="dk2"/>
                </a:solidFill>
                <a:prstDash val="solid"/>
                <a:round/>
                <a:headEnd len="med" w="med" type="none"/>
                <a:tailEnd len="med" w="med" type="none"/>
              </a:ln>
            </p:spPr>
          </p:cxnSp>
          <p:cxnSp>
            <p:nvCxnSpPr>
              <p:cNvPr id="89" name="Shape 89"/>
              <p:cNvCxnSpPr>
                <a:stCxn id="86" idx="5"/>
              </p:cNvCxnSpPr>
              <p:nvPr/>
            </p:nvCxnSpPr>
            <p:spPr>
              <a:xfrm flipH="1">
                <a:off x="4570645" y="2059325"/>
                <a:ext cx="2369400" cy="639900"/>
              </a:xfrm>
              <a:prstGeom prst="straightConnector1">
                <a:avLst/>
              </a:prstGeom>
              <a:noFill/>
              <a:ln cap="flat" cmpd="sng" w="9525">
                <a:solidFill>
                  <a:schemeClr val="dk2"/>
                </a:solidFill>
                <a:prstDash val="solid"/>
                <a:round/>
                <a:headEnd len="med" w="med" type="none"/>
                <a:tailEnd len="med" w="med" type="none"/>
              </a:ln>
            </p:spPr>
          </p:cxnSp>
          <p:cxnSp>
            <p:nvCxnSpPr>
              <p:cNvPr id="90" name="Shape 90"/>
              <p:cNvCxnSpPr>
                <a:endCxn id="86" idx="2"/>
              </p:cNvCxnSpPr>
              <p:nvPr/>
            </p:nvCxnSpPr>
            <p:spPr>
              <a:xfrm flipH="1">
                <a:off x="3108468" y="2699089"/>
                <a:ext cx="1462200" cy="2043300"/>
              </a:xfrm>
              <a:prstGeom prst="straightConnector1">
                <a:avLst/>
              </a:prstGeom>
              <a:noFill/>
              <a:ln cap="flat" cmpd="sng" w="9525">
                <a:solidFill>
                  <a:schemeClr val="dk2"/>
                </a:solidFill>
                <a:prstDash val="solid"/>
                <a:round/>
                <a:headEnd len="med" w="med" type="none"/>
                <a:tailEnd len="med" w="med" type="none"/>
              </a:ln>
            </p:spPr>
          </p:cxnSp>
          <p:cxnSp>
            <p:nvCxnSpPr>
              <p:cNvPr id="91" name="Shape 91"/>
              <p:cNvCxnSpPr>
                <a:endCxn id="86" idx="4"/>
              </p:cNvCxnSpPr>
              <p:nvPr/>
            </p:nvCxnSpPr>
            <p:spPr>
              <a:xfrm>
                <a:off x="4570632" y="2711689"/>
                <a:ext cx="1464900" cy="2030700"/>
              </a:xfrm>
              <a:prstGeom prst="straightConnector1">
                <a:avLst/>
              </a:prstGeom>
              <a:noFill/>
              <a:ln cap="flat" cmpd="sng" w="9525">
                <a:solidFill>
                  <a:schemeClr val="dk2"/>
                </a:solidFill>
                <a:prstDash val="solid"/>
                <a:round/>
                <a:headEnd len="med" w="med" type="none"/>
                <a:tailEnd len="med" w="med" type="none"/>
              </a:ln>
            </p:spPr>
          </p:cxnSp>
        </p:grpSp>
        <p:sp>
          <p:nvSpPr>
            <p:cNvPr id="92" name="Shape 92"/>
            <p:cNvSpPr txBox="1"/>
            <p:nvPr/>
          </p:nvSpPr>
          <p:spPr>
            <a:xfrm>
              <a:off x="2482625" y="1413175"/>
              <a:ext cx="18336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Apostles</a:t>
              </a:r>
              <a:endParaRPr sz="3000"/>
            </a:p>
          </p:txBody>
        </p:sp>
        <p:sp>
          <p:nvSpPr>
            <p:cNvPr id="93" name="Shape 93"/>
            <p:cNvSpPr txBox="1"/>
            <p:nvPr/>
          </p:nvSpPr>
          <p:spPr>
            <a:xfrm>
              <a:off x="2011575" y="2851075"/>
              <a:ext cx="21642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Evangelists</a:t>
              </a:r>
              <a:endParaRPr sz="3000"/>
            </a:p>
          </p:txBody>
        </p:sp>
        <p:sp>
          <p:nvSpPr>
            <p:cNvPr id="94" name="Shape 94"/>
            <p:cNvSpPr txBox="1"/>
            <p:nvPr/>
          </p:nvSpPr>
          <p:spPr>
            <a:xfrm>
              <a:off x="5104550" y="2851075"/>
              <a:ext cx="18336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Teachers</a:t>
              </a:r>
              <a:endParaRPr sz="3000"/>
            </a:p>
          </p:txBody>
        </p:sp>
        <p:sp>
          <p:nvSpPr>
            <p:cNvPr id="95" name="Shape 95"/>
            <p:cNvSpPr txBox="1"/>
            <p:nvPr/>
          </p:nvSpPr>
          <p:spPr>
            <a:xfrm>
              <a:off x="4747700" y="1413175"/>
              <a:ext cx="18336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Prophets</a:t>
              </a:r>
              <a:endParaRPr sz="3000"/>
            </a:p>
          </p:txBody>
        </p:sp>
        <p:sp>
          <p:nvSpPr>
            <p:cNvPr id="96" name="Shape 96"/>
            <p:cNvSpPr txBox="1"/>
            <p:nvPr/>
          </p:nvSpPr>
          <p:spPr>
            <a:xfrm>
              <a:off x="3489900" y="4123850"/>
              <a:ext cx="21642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t>Shepherds</a:t>
              </a:r>
              <a:endParaRPr sz="30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1" type="body"/>
          </p:nvPr>
        </p:nvSpPr>
        <p:spPr>
          <a:xfrm>
            <a:off x="311700" y="267350"/>
            <a:ext cx="8520600" cy="4301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baseline="30000" lang="en" sz="3600">
                <a:solidFill>
                  <a:schemeClr val="dk1"/>
                </a:solidFill>
              </a:rPr>
              <a:t>11 </a:t>
            </a:r>
            <a:r>
              <a:rPr lang="en" sz="3600">
                <a:solidFill>
                  <a:schemeClr val="dk1"/>
                </a:solidFill>
              </a:rPr>
              <a:t>And he gave the apostles, the prophets, the evangelists, the shepherds and teachers, </a:t>
            </a:r>
            <a:r>
              <a:rPr baseline="30000" lang="en" sz="3600">
                <a:solidFill>
                  <a:schemeClr val="dk1"/>
                </a:solidFill>
              </a:rPr>
              <a:t>12 </a:t>
            </a:r>
            <a:r>
              <a:rPr lang="en" sz="3600">
                <a:solidFill>
                  <a:schemeClr val="dk1"/>
                </a:solidFill>
              </a:rPr>
              <a:t>to equip the saints for the work of ministry, for building up the body of Christ,</a:t>
            </a:r>
            <a:r>
              <a:rPr lang="en" sz="3600">
                <a:solidFill>
                  <a:schemeClr val="dk1"/>
                </a:solidFill>
              </a:rPr>
              <a:t> </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grpSp>
        <p:nvGrpSpPr>
          <p:cNvPr id="106" name="Shape 106"/>
          <p:cNvGrpSpPr/>
          <p:nvPr/>
        </p:nvGrpSpPr>
        <p:grpSpPr>
          <a:xfrm>
            <a:off x="1196850" y="229175"/>
            <a:ext cx="6750300" cy="4620775"/>
            <a:chOff x="1196850" y="229175"/>
            <a:chExt cx="6750300" cy="4620775"/>
          </a:xfrm>
        </p:grpSpPr>
        <p:sp>
          <p:nvSpPr>
            <p:cNvPr id="107" name="Shape 107"/>
            <p:cNvSpPr/>
            <p:nvPr/>
          </p:nvSpPr>
          <p:spPr>
            <a:xfrm>
              <a:off x="2674950" y="700350"/>
              <a:ext cx="3794100" cy="3742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a:off x="1196850" y="229175"/>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a:off x="11968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a:off x="64690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a:off x="6469050" y="229175"/>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txBox="1"/>
            <p:nvPr/>
          </p:nvSpPr>
          <p:spPr>
            <a:xfrm>
              <a:off x="3368850" y="2157900"/>
              <a:ext cx="2406300" cy="827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4800"/>
                <a:t>Teacher</a:t>
              </a:r>
              <a:endParaRPr sz="4800"/>
            </a:p>
          </p:txBody>
        </p:sp>
        <p:sp>
          <p:nvSpPr>
            <p:cNvPr id="113" name="Shape 113"/>
            <p:cNvSpPr txBox="1"/>
            <p:nvPr/>
          </p:nvSpPr>
          <p:spPr>
            <a:xfrm>
              <a:off x="1528500" y="572975"/>
              <a:ext cx="814800" cy="763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600"/>
                <a:t>Ap</a:t>
              </a:r>
              <a:endParaRPr sz="3600"/>
            </a:p>
          </p:txBody>
        </p:sp>
        <p:sp>
          <p:nvSpPr>
            <p:cNvPr id="114" name="Shape 114"/>
            <p:cNvSpPr txBox="1"/>
            <p:nvPr/>
          </p:nvSpPr>
          <p:spPr>
            <a:xfrm>
              <a:off x="68007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Sh</a:t>
              </a:r>
              <a:endParaRPr sz="3600"/>
            </a:p>
          </p:txBody>
        </p:sp>
        <p:sp>
          <p:nvSpPr>
            <p:cNvPr id="115" name="Shape 115"/>
            <p:cNvSpPr txBox="1"/>
            <p:nvPr/>
          </p:nvSpPr>
          <p:spPr>
            <a:xfrm>
              <a:off x="6800700" y="572975"/>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Ev</a:t>
              </a:r>
              <a:endParaRPr sz="3600"/>
            </a:p>
          </p:txBody>
        </p:sp>
        <p:sp>
          <p:nvSpPr>
            <p:cNvPr id="116" name="Shape 116"/>
            <p:cNvSpPr txBox="1"/>
            <p:nvPr/>
          </p:nvSpPr>
          <p:spPr>
            <a:xfrm>
              <a:off x="15285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Pr</a:t>
              </a:r>
              <a:endParaRPr sz="36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grpSp>
        <p:nvGrpSpPr>
          <p:cNvPr id="121" name="Shape 121"/>
          <p:cNvGrpSpPr/>
          <p:nvPr/>
        </p:nvGrpSpPr>
        <p:grpSpPr>
          <a:xfrm>
            <a:off x="1196850" y="229175"/>
            <a:ext cx="6750300" cy="4620775"/>
            <a:chOff x="1196850" y="229175"/>
            <a:chExt cx="6750300" cy="4620775"/>
          </a:xfrm>
        </p:grpSpPr>
        <p:sp>
          <p:nvSpPr>
            <p:cNvPr id="122" name="Shape 122"/>
            <p:cNvSpPr/>
            <p:nvPr/>
          </p:nvSpPr>
          <p:spPr>
            <a:xfrm>
              <a:off x="2674950" y="700350"/>
              <a:ext cx="3794100" cy="3742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a:off x="1196850" y="229175"/>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11968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a:off x="6469050" y="3398550"/>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nvSpPr>
          <p:spPr>
            <a:xfrm>
              <a:off x="6469050" y="229175"/>
              <a:ext cx="1478100" cy="145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txBox="1"/>
            <p:nvPr/>
          </p:nvSpPr>
          <p:spPr>
            <a:xfrm>
              <a:off x="3368850" y="2157900"/>
              <a:ext cx="2406300" cy="8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Teacher</a:t>
              </a:r>
              <a:endParaRPr sz="4800"/>
            </a:p>
          </p:txBody>
        </p:sp>
        <p:sp>
          <p:nvSpPr>
            <p:cNvPr id="128" name="Shape 128"/>
            <p:cNvSpPr txBox="1"/>
            <p:nvPr/>
          </p:nvSpPr>
          <p:spPr>
            <a:xfrm>
              <a:off x="1528500" y="572975"/>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Ap</a:t>
              </a:r>
              <a:endParaRPr sz="3600"/>
            </a:p>
          </p:txBody>
        </p:sp>
        <p:sp>
          <p:nvSpPr>
            <p:cNvPr id="129" name="Shape 129"/>
            <p:cNvSpPr txBox="1"/>
            <p:nvPr/>
          </p:nvSpPr>
          <p:spPr>
            <a:xfrm>
              <a:off x="68007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Sh</a:t>
              </a:r>
              <a:endParaRPr sz="3600"/>
            </a:p>
          </p:txBody>
        </p:sp>
        <p:sp>
          <p:nvSpPr>
            <p:cNvPr id="130" name="Shape 130"/>
            <p:cNvSpPr txBox="1"/>
            <p:nvPr/>
          </p:nvSpPr>
          <p:spPr>
            <a:xfrm>
              <a:off x="6800700" y="572975"/>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Ev</a:t>
              </a:r>
              <a:endParaRPr sz="3600"/>
            </a:p>
          </p:txBody>
        </p:sp>
        <p:sp>
          <p:nvSpPr>
            <p:cNvPr id="131" name="Shape 131"/>
            <p:cNvSpPr txBox="1"/>
            <p:nvPr/>
          </p:nvSpPr>
          <p:spPr>
            <a:xfrm>
              <a:off x="1528500" y="3742350"/>
              <a:ext cx="814800" cy="7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t>Pr</a:t>
              </a:r>
              <a:endParaRPr sz="3600"/>
            </a:p>
          </p:txBody>
        </p:sp>
      </p:grpSp>
      <p:cxnSp>
        <p:nvCxnSpPr>
          <p:cNvPr id="132" name="Shape 132"/>
          <p:cNvCxnSpPr>
            <a:endCxn id="130" idx="1"/>
          </p:cNvCxnSpPr>
          <p:nvPr/>
        </p:nvCxnSpPr>
        <p:spPr>
          <a:xfrm flipH="1" rot="10800000">
            <a:off x="5678100" y="954875"/>
            <a:ext cx="1122600" cy="6492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